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33CC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A458-5B62-44BE-BF5B-BDAA9BEA0D1F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58DF-003C-452B-A567-77653860CA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36D6-E19F-4DF4-A01C-007BB8CFC25F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FCA4-94AC-44D2-B086-54A9FBC1CA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899F-DA22-4CC0-840D-73077C1FA491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4EBB-43E6-4587-81A9-1FFC9E17A3E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8181-F842-4D77-9FC3-FDCACEFE6A48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C2CB0-FCB8-4CBF-AAE7-C68B4BF2B4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EF13-3A68-400B-8BEC-2A5B364F06BE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47D7-322B-47AE-B4BC-DAECAB4923E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A3F0-B581-4BF9-8462-3A645A5BE011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8028-1B3A-4551-B7D6-4CDA8005FA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B951-7119-4D7A-A070-37A10A1A52AA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E858-9ACD-4FE7-825D-69DCC30149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6465-E458-423E-B911-1B779C75F09B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7A96-6F25-4E07-8301-BA01CA7BF9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97A3-04C9-4DF1-9592-27CCB54B9EB7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DDD9F-B520-46A2-9D2F-738988E7052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C10C-3478-4168-8CE3-D4962369FE05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BD68-78F1-40BC-A70C-13D696FDF1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8A13-B153-4E8F-96D3-79DB4B4346B1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2BFA-05FD-4090-90D9-1F8FCCCA51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FBF91C9-3864-4CA5-9F88-89331D2A402B}" type="datetimeFigureOut">
              <a:rPr lang="ko-KR" altLang="en-US"/>
              <a:pPr>
                <a:defRPr/>
              </a:pPr>
              <a:t>2010-12-29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A26F15-535B-4A2B-82B0-710854A1EF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487035"/>
            <a:ext cx="724268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주 </a:t>
            </a:r>
            <a:r>
              <a:rPr kumimoji="0" lang="ko-KR" altLang="en-US" sz="3600" b="1" cap="all" dirty="0" err="1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내소망은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 err="1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주더알기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원합니다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이전보다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4425743"/>
            <a:ext cx="63754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 </a:t>
            </a:r>
            <a:r>
              <a:rPr kumimoji="0" lang="ko-KR" altLang="en-US" sz="3600" b="1" cap="all" dirty="0" err="1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더가까이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 -</a:t>
            </a:r>
            <a:r>
              <a:rPr kumimoji="0" lang="ko-KR" altLang="en-US" sz="3600" b="1" cap="all" dirty="0" err="1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가기원합니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다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    -</a:t>
            </a:r>
            <a:endParaRPr kumimoji="0" lang="ko-KR" altLang="en-US" sz="3600" b="1" cap="all" dirty="0">
              <a:ln w="19050" cmpd="sng">
                <a:solidFill>
                  <a:srgbClr val="006600"/>
                </a:solidFill>
                <a:prstDash val="solid"/>
              </a:ln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75" y="5929313"/>
            <a:ext cx="11668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0"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125" y="242426"/>
            <a:ext cx="71096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ln>
                  <a:solidFill>
                    <a:srgbClr val="0066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 내 소망은 주 </a:t>
            </a:r>
            <a:r>
              <a:rPr kumimoji="0" lang="ko-KR" altLang="en-US" sz="3600">
                <a:ln>
                  <a:solidFill>
                    <a:srgbClr val="0066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더 알기 원합니다</a:t>
            </a:r>
            <a:endParaRPr kumimoji="0" lang="ko-KR" altLang="en-US" sz="3600" dirty="0">
              <a:ln>
                <a:solidFill>
                  <a:srgbClr val="00660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487035"/>
            <a:ext cx="79864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오 </a:t>
            </a:r>
            <a:r>
              <a:rPr kumimoji="0" lang="ko-KR" altLang="en-US" sz="3600" b="1" cap="all" dirty="0" err="1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주의품에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기대기만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원합니다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주의사랑으로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4425743"/>
            <a:ext cx="7369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 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변화시켜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 </a:t>
            </a:r>
            <a:r>
              <a:rPr kumimoji="0" lang="ko-KR" altLang="en-US" sz="3600" b="1" cap="all" dirty="0" err="1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주시옵소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-- 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서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    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주사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2375" y="5929313"/>
            <a:ext cx="11668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0"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각형 6">
            <a:hlinkClick r:id="rId3" action="ppaction://hlinksldjump"/>
          </p:cNvPr>
          <p:cNvSpPr/>
          <p:nvPr/>
        </p:nvSpPr>
        <p:spPr>
          <a:xfrm>
            <a:off x="423416" y="5960834"/>
            <a:ext cx="2797200" cy="5400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50" dirty="0">
                <a:ln w="11430">
                  <a:solidFill>
                    <a:srgbClr val="006600"/>
                  </a:solidFill>
                </a:ln>
                <a:solidFill>
                  <a:srgbClr val="00FF00"/>
                </a:solidFill>
                <a:latin typeface="HY울릉도M" pitchFamily="18" charset="-127"/>
                <a:ea typeface="HY울릉도M" pitchFamily="18" charset="-127"/>
              </a:rPr>
              <a:t>주 내 소망은 주 더 알기</a:t>
            </a:r>
            <a:endParaRPr kumimoji="0" lang="en-US" altLang="ko-KR" b="1" spc="50" dirty="0">
              <a:ln w="11430">
                <a:solidFill>
                  <a:srgbClr val="006600"/>
                </a:solidFill>
              </a:ln>
              <a:solidFill>
                <a:srgbClr val="00FF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487035"/>
            <a:ext cx="77428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 err="1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으로날개치며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 err="1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오르게하소서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   </a:t>
            </a:r>
            <a:r>
              <a:rPr kumimoji="0" lang="ko-KR" altLang="en-US" sz="3600" b="1" cap="all" dirty="0" err="1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은밀한곳에</a:t>
            </a:r>
            <a:endParaRPr kumimoji="0" lang="ko-KR" altLang="en-US" sz="3600" b="1" cap="all" dirty="0">
              <a:ln w="19050" cmpd="sng">
                <a:solidFill>
                  <a:srgbClr val="006600"/>
                </a:solidFill>
                <a:prstDash val="solid"/>
              </a:ln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673" y="4425743"/>
            <a:ext cx="65453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영원히 영원히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 </a:t>
            </a:r>
            <a:r>
              <a:rPr kumimoji="0" lang="ko-KR" altLang="en-US" sz="3600" b="1" cap="all" dirty="0" err="1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거하게하소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서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   -</a:t>
            </a:r>
            <a:endParaRPr kumimoji="0" lang="ko-KR" altLang="en-US" sz="3600" b="1" cap="all" dirty="0">
              <a:ln w="19050" cmpd="sng">
                <a:solidFill>
                  <a:srgbClr val="006600"/>
                </a:solidFill>
                <a:prstDash val="solid"/>
              </a:ln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75" y="5929313"/>
            <a:ext cx="11668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0"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496917"/>
            <a:ext cx="8001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오 주의사랑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부끄러워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않겠어요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주의사랑으로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5673" y="4425743"/>
            <a:ext cx="64155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  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변화시켜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 </a:t>
            </a:r>
            <a:r>
              <a:rPr kumimoji="0" lang="ko-KR" altLang="en-US" sz="3600" b="1" cap="all" dirty="0" err="1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주시옵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소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-- </a:t>
            </a:r>
            <a:r>
              <a:rPr kumimoji="0" lang="ko-KR" altLang="en-US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서</a:t>
            </a:r>
            <a:r>
              <a:rPr kumimoji="0" lang="en-US" altLang="ko-KR" sz="3600" b="1" cap="all" dirty="0">
                <a:ln w="19050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FF00">
                        <a:shade val="30000"/>
                        <a:satMod val="115000"/>
                      </a:srgbClr>
                    </a:gs>
                    <a:gs pos="50000">
                      <a:srgbClr val="00FF00">
                        <a:shade val="67500"/>
                        <a:satMod val="115000"/>
                      </a:srgbClr>
                    </a:gs>
                    <a:gs pos="100000">
                      <a:srgbClr val="00FF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-   -</a:t>
            </a:r>
            <a:endParaRPr kumimoji="0" lang="ko-KR" altLang="en-US" sz="3600" b="1" cap="all" dirty="0">
              <a:ln w="19050" cmpd="sng">
                <a:solidFill>
                  <a:srgbClr val="006600"/>
                </a:solidFill>
                <a:prstDash val="solid"/>
              </a:ln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75" y="5929313"/>
            <a:ext cx="11668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0"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각형 6">
            <a:hlinkClick r:id="rId3" action="ppaction://hlinksldjump"/>
          </p:cNvPr>
          <p:cNvSpPr/>
          <p:nvPr/>
        </p:nvSpPr>
        <p:spPr>
          <a:xfrm>
            <a:off x="423416" y="5960834"/>
            <a:ext cx="2797200" cy="5400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50" dirty="0">
                <a:ln w="11430">
                  <a:solidFill>
                    <a:srgbClr val="006600"/>
                  </a:solidFill>
                </a:ln>
                <a:solidFill>
                  <a:srgbClr val="00FF00"/>
                </a:solidFill>
                <a:latin typeface="HY울릉도M" pitchFamily="18" charset="-127"/>
                <a:ea typeface="HY울릉도M" pitchFamily="18" charset="-127"/>
              </a:rPr>
              <a:t>주 내 소망은 주 더 알기</a:t>
            </a:r>
            <a:endParaRPr kumimoji="0" lang="en-US" altLang="ko-KR" b="1" spc="50" dirty="0">
              <a:ln w="11430">
                <a:solidFill>
                  <a:srgbClr val="006600"/>
                </a:solidFill>
              </a:ln>
              <a:solidFill>
                <a:srgbClr val="00FF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갈매기형 수장 7">
            <a:hlinkClick r:id="rId4" action="ppaction://hlinksldjump"/>
          </p:cNvPr>
          <p:cNvSpPr/>
          <p:nvPr/>
        </p:nvSpPr>
        <p:spPr>
          <a:xfrm>
            <a:off x="3085094" y="5960834"/>
            <a:ext cx="2959200" cy="5400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50" dirty="0">
                <a:ln w="11430">
                  <a:solidFill>
                    <a:srgbClr val="006600"/>
                  </a:solidFill>
                </a:ln>
                <a:solidFill>
                  <a:srgbClr val="00FF00"/>
                </a:solidFill>
                <a:latin typeface="HY울릉도M" pitchFamily="18" charset="-127"/>
                <a:ea typeface="HY울릉도M" pitchFamily="18" charset="-127"/>
              </a:rPr>
              <a:t>주 사랑으로 </a:t>
            </a:r>
            <a:r>
              <a:rPr kumimoji="0" lang="ko-KR" altLang="en-US" b="1" spc="50" dirty="0" err="1">
                <a:ln w="11430">
                  <a:solidFill>
                    <a:srgbClr val="006600"/>
                  </a:solidFill>
                </a:ln>
                <a:solidFill>
                  <a:srgbClr val="00FF00"/>
                </a:solidFill>
                <a:latin typeface="HY울릉도M" pitchFamily="18" charset="-127"/>
                <a:ea typeface="HY울릉도M" pitchFamily="18" charset="-127"/>
              </a:rPr>
              <a:t>날개치며</a:t>
            </a:r>
            <a:endParaRPr kumimoji="0" lang="en-US" altLang="ko-KR" b="1" spc="50" dirty="0">
              <a:ln w="11430">
                <a:solidFill>
                  <a:srgbClr val="006600"/>
                </a:solidFill>
              </a:ln>
              <a:solidFill>
                <a:srgbClr val="00FF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93</Words>
  <Application>Microsoft Office PowerPoint</Application>
  <PresentationFormat>화면 슬라이드 쇼(4:3)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굴림</vt:lpstr>
      <vt:lpstr>HY견고딕</vt:lpstr>
      <vt:lpstr>Office 테마</vt:lpstr>
      <vt:lpstr>슬라이드 1</vt:lpstr>
      <vt:lpstr>슬라이드 2</vt:lpstr>
      <vt:lpstr>슬라이드 3</vt:lpstr>
      <vt:lpstr>슬라이드 4</vt:lpstr>
    </vt:vector>
  </TitlesOfParts>
  <Company>코리아로터리서비스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김경민</cp:lastModifiedBy>
  <cp:revision>3</cp:revision>
  <dcterms:created xsi:type="dcterms:W3CDTF">2010-02-03T16:16:18Z</dcterms:created>
  <dcterms:modified xsi:type="dcterms:W3CDTF">2010-12-29T06:54:06Z</dcterms:modified>
</cp:coreProperties>
</file>